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9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298" r:id="rId14"/>
    <p:sldId id="302" r:id="rId15"/>
    <p:sldId id="303" r:id="rId16"/>
    <p:sldId id="304" r:id="rId17"/>
    <p:sldId id="305" r:id="rId18"/>
    <p:sldId id="306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4" clrIdx="0">
    <p:extLst>
      <p:ext uri="{19B8F6BF-5375-455C-9EA6-DF929625EA0E}">
        <p15:presenceInfo xmlns:p15="http://schemas.microsoft.com/office/powerpoint/2012/main" userId="Ian Davies" providerId="None"/>
      </p:ext>
    </p:extLst>
  </p:cmAuthor>
  <p:cmAuthor id="2" name="Beth Smith" initials="BS" lastIdx="4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33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tif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0.png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png"/><Relationship Id="rId10" Type="http://schemas.openxmlformats.org/officeDocument/2006/relationships/image" Target="../media/image76.emf"/><Relationship Id="rId4" Type="http://schemas.openxmlformats.org/officeDocument/2006/relationships/image" Target="../media/image63.png"/><Relationship Id="rId9" Type="http://schemas.openxmlformats.org/officeDocument/2006/relationships/image" Target="../media/image7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70.png"/><Relationship Id="rId7" Type="http://schemas.openxmlformats.org/officeDocument/2006/relationships/image" Target="../media/image8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png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tiff"/><Relationship Id="rId4" Type="http://schemas.openxmlformats.org/officeDocument/2006/relationships/image" Target="../media/image98.tiff"/><Relationship Id="rId9" Type="http://schemas.openxmlformats.org/officeDocument/2006/relationships/image" Target="../media/image10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5.png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emf"/><Relationship Id="rId5" Type="http://schemas.openxmlformats.org/officeDocument/2006/relationships/image" Target="../media/image107.tiff"/><Relationship Id="rId4" Type="http://schemas.openxmlformats.org/officeDocument/2006/relationships/image" Target="../media/image106.tiff"/><Relationship Id="rId9" Type="http://schemas.openxmlformats.org/officeDocument/2006/relationships/image" Target="../media/image11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1.png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tif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1.png"/><Relationship Id="rId7" Type="http://schemas.openxmlformats.org/officeDocument/2006/relationships/image" Target="../media/image2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tiff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tiff"/><Relationship Id="rId7" Type="http://schemas.openxmlformats.org/officeDocument/2006/relationships/image" Target="../media/image4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14.tiff"/><Relationship Id="rId4" Type="http://schemas.openxmlformats.org/officeDocument/2006/relationships/image" Target="../media/image44.png"/><Relationship Id="rId9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11.png"/><Relationship Id="rId7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png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1D9D0-3099-4147-BFE3-4B48CBA9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0" y="1117608"/>
            <a:ext cx="8686800" cy="586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733053" y="1197109"/>
            <a:ext cx="1063724" cy="3887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AD4378-593B-A748-BE70-A2B8F87E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169" y="1179433"/>
            <a:ext cx="3018201" cy="2893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32EC89-A553-2848-A31D-C0E63153C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31" y="2090145"/>
            <a:ext cx="2692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99BB3-87BB-254D-8AED-762DC3CF3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619" y="3226972"/>
            <a:ext cx="2705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5D782-7396-2449-8167-863B28611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331" y="3876349"/>
            <a:ext cx="3200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1F07C4-A41F-8845-8975-52434AC50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300" y="5655266"/>
            <a:ext cx="27051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3C980-087F-D444-87D6-26C394AB5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600" y="4542516"/>
            <a:ext cx="7416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B94C5-2C32-0544-AC63-9F8A1E4A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6" y="1133117"/>
            <a:ext cx="8178800" cy="5638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19" name="Parallelogram 18"/>
          <p:cNvSpPr/>
          <p:nvPr/>
        </p:nvSpPr>
        <p:spPr>
          <a:xfrm flipV="1">
            <a:off x="1750280" y="1849190"/>
            <a:ext cx="2116325" cy="558999"/>
          </a:xfrm>
          <a:prstGeom prst="parallelogram">
            <a:avLst>
              <a:gd name="adj" fmla="val 109165"/>
            </a:avLst>
          </a:prstGeom>
          <a:solidFill>
            <a:schemeClr val="accent6">
              <a:lumMod val="75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409053-A847-4E44-92A7-CB19F86B6F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43514">
            <a:off x="4953707" y="2997410"/>
            <a:ext cx="1361670" cy="123334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0B26D-A246-9145-8B12-21634CDACCE8}"/>
              </a:ext>
            </a:extLst>
          </p:cNvPr>
          <p:cNvGrpSpPr/>
          <p:nvPr/>
        </p:nvGrpSpPr>
        <p:grpSpPr>
          <a:xfrm rot="7740628">
            <a:off x="1783936" y="3368464"/>
            <a:ext cx="1119137" cy="824960"/>
            <a:chOff x="6363631" y="1549244"/>
            <a:chExt cx="855167" cy="6741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9EC02A7-4DDA-6348-897A-CC96533DC8AE}"/>
                </a:ext>
              </a:extLst>
            </p:cNvPr>
            <p:cNvCxnSpPr/>
            <p:nvPr/>
          </p:nvCxnSpPr>
          <p:spPr>
            <a:xfrm>
              <a:off x="6363631" y="1549244"/>
              <a:ext cx="0" cy="6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1B70FF-B910-3743-9AA6-95D493E0E2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3631" y="2223397"/>
              <a:ext cx="855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10AAB1-6F76-4342-9690-AF5243B9060F}"/>
                </a:ext>
              </a:extLst>
            </p:cNvPr>
            <p:cNvSpPr/>
            <p:nvPr/>
          </p:nvSpPr>
          <p:spPr>
            <a:xfrm>
              <a:off x="6372203" y="2067725"/>
              <a:ext cx="144000" cy="144000"/>
            </a:xfrm>
            <a:prstGeom prst="rect">
              <a:avLst/>
            </a:prstGeom>
            <a:solidFill>
              <a:srgbClr val="F5E1DF"/>
            </a:solidFill>
            <a:ln w="9525">
              <a:solidFill>
                <a:srgbClr val="D57F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00222" y="2948384"/>
            <a:ext cx="1021589" cy="1145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18" y="953776"/>
            <a:ext cx="1685925" cy="2038350"/>
          </a:xfrm>
          <a:prstGeom prst="rect">
            <a:avLst/>
          </a:prstGeom>
        </p:spPr>
      </p:pic>
      <p:sp>
        <p:nvSpPr>
          <p:cNvPr id="2" name="Half-frame 1">
            <a:extLst>
              <a:ext uri="{FF2B5EF4-FFF2-40B4-BE49-F238E27FC236}">
                <a16:creationId xmlns:a16="http://schemas.microsoft.com/office/drawing/2014/main" id="{74CC88FD-E0F5-434A-8249-ACE4BF20BF29}"/>
              </a:ext>
            </a:extLst>
          </p:cNvPr>
          <p:cNvSpPr/>
          <p:nvPr/>
        </p:nvSpPr>
        <p:spPr>
          <a:xfrm rot="18559719">
            <a:off x="2625839" y="1797526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Half-frame 26">
            <a:extLst>
              <a:ext uri="{FF2B5EF4-FFF2-40B4-BE49-F238E27FC236}">
                <a16:creationId xmlns:a16="http://schemas.microsoft.com/office/drawing/2014/main" id="{C7389691-B57C-FC46-BC2C-E166B3E1A3B1}"/>
              </a:ext>
            </a:extLst>
          </p:cNvPr>
          <p:cNvSpPr/>
          <p:nvPr/>
        </p:nvSpPr>
        <p:spPr>
          <a:xfrm rot="18559719">
            <a:off x="2930639" y="2359501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Half-frame 34">
            <a:extLst>
              <a:ext uri="{FF2B5EF4-FFF2-40B4-BE49-F238E27FC236}">
                <a16:creationId xmlns:a16="http://schemas.microsoft.com/office/drawing/2014/main" id="{50D252B9-ECAA-2E44-B0CD-E0AE9F17B747}"/>
              </a:ext>
            </a:extLst>
          </p:cNvPr>
          <p:cNvSpPr/>
          <p:nvPr/>
        </p:nvSpPr>
        <p:spPr>
          <a:xfrm>
            <a:off x="2060138" y="2133939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Half-frame 36">
            <a:extLst>
              <a:ext uri="{FF2B5EF4-FFF2-40B4-BE49-F238E27FC236}">
                <a16:creationId xmlns:a16="http://schemas.microsoft.com/office/drawing/2014/main" id="{1E75FD4D-4EC3-BD4B-9574-62B2FFAB7CBF}"/>
              </a:ext>
            </a:extLst>
          </p:cNvPr>
          <p:cNvSpPr/>
          <p:nvPr/>
        </p:nvSpPr>
        <p:spPr>
          <a:xfrm>
            <a:off x="2006163" y="2083139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Half-frame 37">
            <a:extLst>
              <a:ext uri="{FF2B5EF4-FFF2-40B4-BE49-F238E27FC236}">
                <a16:creationId xmlns:a16="http://schemas.microsoft.com/office/drawing/2014/main" id="{26860ACA-1E56-114E-875A-7703121DEB90}"/>
              </a:ext>
            </a:extLst>
          </p:cNvPr>
          <p:cNvSpPr/>
          <p:nvPr/>
        </p:nvSpPr>
        <p:spPr>
          <a:xfrm>
            <a:off x="3561444" y="2129707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Half-frame 38">
            <a:extLst>
              <a:ext uri="{FF2B5EF4-FFF2-40B4-BE49-F238E27FC236}">
                <a16:creationId xmlns:a16="http://schemas.microsoft.com/office/drawing/2014/main" id="{E5D099DD-ADC1-9A4C-AC86-120E12662225}"/>
              </a:ext>
            </a:extLst>
          </p:cNvPr>
          <p:cNvSpPr/>
          <p:nvPr/>
        </p:nvSpPr>
        <p:spPr>
          <a:xfrm>
            <a:off x="3507469" y="2078907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ECD9-A688-8545-AD68-E0DFE0EF4D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348" y="1096651"/>
            <a:ext cx="3200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E2980-B2A9-F04D-A460-5864BD3AD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707" y="3180382"/>
            <a:ext cx="3721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B2FF5-FF72-5444-A4CA-A3A04C574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9675" y="4214127"/>
            <a:ext cx="37211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1F8CE8-4DBD-F645-A989-B6EDD0934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016" y="5176841"/>
            <a:ext cx="2019300" cy="965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24423-C6DC-3D45-8BD8-63FDF73100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633" y="3696877"/>
            <a:ext cx="5842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F1CAF-6602-CA49-BA1F-CE3D3D5BB0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8025" y="3696877"/>
            <a:ext cx="584200" cy="77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D3A39-F97C-CB4B-8E6B-4D490D07C8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8791" y="3697856"/>
            <a:ext cx="584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38042B-F8DE-9B42-98E6-8969299A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8" y="1119611"/>
            <a:ext cx="8178800" cy="5384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A0B26D-A246-9145-8B12-21634CDACCE8}"/>
              </a:ext>
            </a:extLst>
          </p:cNvPr>
          <p:cNvGrpSpPr/>
          <p:nvPr/>
        </p:nvGrpSpPr>
        <p:grpSpPr>
          <a:xfrm rot="18740248">
            <a:off x="5731889" y="3680292"/>
            <a:ext cx="1243216" cy="824960"/>
            <a:chOff x="6363631" y="1549244"/>
            <a:chExt cx="855167" cy="67415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EC02A7-4DDA-6348-897A-CC96533DC8AE}"/>
                </a:ext>
              </a:extLst>
            </p:cNvPr>
            <p:cNvCxnSpPr/>
            <p:nvPr/>
          </p:nvCxnSpPr>
          <p:spPr>
            <a:xfrm>
              <a:off x="6363631" y="1549244"/>
              <a:ext cx="0" cy="674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61B70FF-B910-3743-9AA6-95D493E0E289}"/>
                </a:ext>
              </a:extLst>
            </p:cNvPr>
            <p:cNvCxnSpPr>
              <a:cxnSpLocks/>
            </p:cNvCxnSpPr>
            <p:nvPr/>
          </p:nvCxnSpPr>
          <p:spPr>
            <a:xfrm>
              <a:off x="6363631" y="2223397"/>
              <a:ext cx="855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10AAB1-6F76-4342-9690-AF5243B9060F}"/>
                </a:ext>
              </a:extLst>
            </p:cNvPr>
            <p:cNvSpPr/>
            <p:nvPr/>
          </p:nvSpPr>
          <p:spPr>
            <a:xfrm>
              <a:off x="6372203" y="2067725"/>
              <a:ext cx="144000" cy="144000"/>
            </a:xfrm>
            <a:prstGeom prst="rect">
              <a:avLst/>
            </a:prstGeom>
            <a:solidFill>
              <a:srgbClr val="F5E1DF"/>
            </a:solidFill>
            <a:ln w="9525">
              <a:solidFill>
                <a:srgbClr val="D57F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ctagon 30">
            <a:extLst>
              <a:ext uri="{FF2B5EF4-FFF2-40B4-BE49-F238E27FC236}">
                <a16:creationId xmlns:a16="http://schemas.microsoft.com/office/drawing/2014/main" id="{2D0E2E0B-12F8-4FF0-8C38-4DADA7AD6ACC}"/>
              </a:ext>
            </a:extLst>
          </p:cNvPr>
          <p:cNvSpPr/>
          <p:nvPr/>
        </p:nvSpPr>
        <p:spPr>
          <a:xfrm>
            <a:off x="8579005" y="922425"/>
            <a:ext cx="914400" cy="9144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CA638-6649-B24B-8688-94AA385D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19" y="2881284"/>
            <a:ext cx="3238500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35DF2-46B2-B842-9F72-CCD8A113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44" y="1548178"/>
            <a:ext cx="31877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8F160-25E7-A641-9FA5-C372F7607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44" y="2265392"/>
            <a:ext cx="31877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6A3DF-EB80-824B-A7DB-EDBD6DA12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555" y="4099658"/>
            <a:ext cx="21209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057173-0B18-1348-8CF7-A8705C194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946" y="5300239"/>
            <a:ext cx="212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E5080-8FA4-CA47-AFF3-5ABF1CCA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0" y="1142212"/>
            <a:ext cx="81788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5845385" y="1037688"/>
            <a:ext cx="1058659" cy="156291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rapezoid 4"/>
          <p:cNvSpPr/>
          <p:nvPr/>
        </p:nvSpPr>
        <p:spPr>
          <a:xfrm rot="10800000">
            <a:off x="2508049" y="3372366"/>
            <a:ext cx="1384699" cy="565665"/>
          </a:xfrm>
          <a:prstGeom prst="trapezoid">
            <a:avLst>
              <a:gd name="adj" fmla="val 74153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409053-A847-4E44-92A7-CB19F86B6F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643514">
            <a:off x="5137532" y="3986455"/>
            <a:ext cx="1361670" cy="1233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692541"/>
            <a:ext cx="1666875" cy="1666875"/>
          </a:xfrm>
          <a:prstGeom prst="rect">
            <a:avLst/>
          </a:prstGeom>
        </p:spPr>
      </p:pic>
      <p:sp>
        <p:nvSpPr>
          <p:cNvPr id="12" name="Half-frame 11">
            <a:extLst>
              <a:ext uri="{FF2B5EF4-FFF2-40B4-BE49-F238E27FC236}">
                <a16:creationId xmlns:a16="http://schemas.microsoft.com/office/drawing/2014/main" id="{15A80508-82CF-B749-B682-53069664D65C}"/>
              </a:ext>
            </a:extLst>
          </p:cNvPr>
          <p:cNvSpPr/>
          <p:nvPr/>
        </p:nvSpPr>
        <p:spPr>
          <a:xfrm rot="18796075">
            <a:off x="3167264" y="3333738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Half-frame 12">
            <a:extLst>
              <a:ext uri="{FF2B5EF4-FFF2-40B4-BE49-F238E27FC236}">
                <a16:creationId xmlns:a16="http://schemas.microsoft.com/office/drawing/2014/main" id="{E810A71E-67F3-D441-B7EE-10BEC85BBFDA}"/>
              </a:ext>
            </a:extLst>
          </p:cNvPr>
          <p:cNvSpPr/>
          <p:nvPr/>
        </p:nvSpPr>
        <p:spPr>
          <a:xfrm rot="18796075">
            <a:off x="3175284" y="3895218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7D196-B31D-E144-84E2-5D0F971E1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514" y="1626237"/>
            <a:ext cx="3200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135188-3715-2047-96AF-4677F94FD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869" y="2595436"/>
            <a:ext cx="21336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1D692-181B-A340-BD03-24366C19E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174" y="4171327"/>
            <a:ext cx="2120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41384-300E-204B-AB1D-61DD27035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560" y="5390213"/>
            <a:ext cx="213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BF956-2D78-5C40-95D3-1198C19E0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1" y="1119388"/>
            <a:ext cx="8178800" cy="5181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8155192" y="1135847"/>
            <a:ext cx="1511511" cy="1149279"/>
            <a:chOff x="3491563" y="2831840"/>
            <a:chExt cx="2084408" cy="137160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4634802-BFB6-4E64-BCD0-65852AE51B4B}"/>
                </a:ext>
              </a:extLst>
            </p:cNvPr>
            <p:cNvSpPr/>
            <p:nvPr/>
          </p:nvSpPr>
          <p:spPr>
            <a:xfrm rot="5400000">
              <a:off x="3847967" y="2475436"/>
              <a:ext cx="1371600" cy="208440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314997" y="3845742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314997" y="3054161"/>
              <a:ext cx="144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CB0E558-A1A3-5541-B33E-1F407CCC8CD4}"/>
              </a:ext>
            </a:extLst>
          </p:cNvPr>
          <p:cNvSpPr/>
          <p:nvPr/>
        </p:nvSpPr>
        <p:spPr>
          <a:xfrm flipV="1">
            <a:off x="1571377" y="3295101"/>
            <a:ext cx="1703214" cy="558999"/>
          </a:xfrm>
          <a:prstGeom prst="parallelogram">
            <a:avLst>
              <a:gd name="adj" fmla="val 109165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Half-frame 13">
            <a:extLst>
              <a:ext uri="{FF2B5EF4-FFF2-40B4-BE49-F238E27FC236}">
                <a16:creationId xmlns:a16="http://schemas.microsoft.com/office/drawing/2014/main" id="{11779730-119A-784D-8381-230B69D04C18}"/>
              </a:ext>
            </a:extLst>
          </p:cNvPr>
          <p:cNvSpPr/>
          <p:nvPr/>
        </p:nvSpPr>
        <p:spPr>
          <a:xfrm rot="18559719">
            <a:off x="2238212" y="3253377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Half-frame 14">
            <a:extLst>
              <a:ext uri="{FF2B5EF4-FFF2-40B4-BE49-F238E27FC236}">
                <a16:creationId xmlns:a16="http://schemas.microsoft.com/office/drawing/2014/main" id="{9C1CB9CE-37BE-B94D-B617-E448122E3581}"/>
              </a:ext>
            </a:extLst>
          </p:cNvPr>
          <p:cNvSpPr/>
          <p:nvPr/>
        </p:nvSpPr>
        <p:spPr>
          <a:xfrm rot="18559719">
            <a:off x="2543012" y="3815352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Half-frame 15">
            <a:extLst>
              <a:ext uri="{FF2B5EF4-FFF2-40B4-BE49-F238E27FC236}">
                <a16:creationId xmlns:a16="http://schemas.microsoft.com/office/drawing/2014/main" id="{BC875AC8-2EB9-444D-A4A8-6656F0C89937}"/>
              </a:ext>
            </a:extLst>
          </p:cNvPr>
          <p:cNvSpPr/>
          <p:nvPr/>
        </p:nvSpPr>
        <p:spPr>
          <a:xfrm>
            <a:off x="1881234" y="3579851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Half-frame 17">
            <a:extLst>
              <a:ext uri="{FF2B5EF4-FFF2-40B4-BE49-F238E27FC236}">
                <a16:creationId xmlns:a16="http://schemas.microsoft.com/office/drawing/2014/main" id="{C5132719-B9F7-0F4F-B39E-5FBEF0467814}"/>
              </a:ext>
            </a:extLst>
          </p:cNvPr>
          <p:cNvSpPr/>
          <p:nvPr/>
        </p:nvSpPr>
        <p:spPr>
          <a:xfrm>
            <a:off x="1827259" y="3529051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-frame 19">
            <a:extLst>
              <a:ext uri="{FF2B5EF4-FFF2-40B4-BE49-F238E27FC236}">
                <a16:creationId xmlns:a16="http://schemas.microsoft.com/office/drawing/2014/main" id="{643956DC-0DC3-A44C-AE93-6849C1372C37}"/>
              </a:ext>
            </a:extLst>
          </p:cNvPr>
          <p:cNvSpPr/>
          <p:nvPr/>
        </p:nvSpPr>
        <p:spPr>
          <a:xfrm>
            <a:off x="2925342" y="3525924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Half-frame 27">
            <a:extLst>
              <a:ext uri="{FF2B5EF4-FFF2-40B4-BE49-F238E27FC236}">
                <a16:creationId xmlns:a16="http://schemas.microsoft.com/office/drawing/2014/main" id="{81103B29-F6D2-4047-964A-487B0956BC97}"/>
              </a:ext>
            </a:extLst>
          </p:cNvPr>
          <p:cNvSpPr/>
          <p:nvPr/>
        </p:nvSpPr>
        <p:spPr>
          <a:xfrm>
            <a:off x="2871367" y="3475124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E6E1F-82BB-784B-A3DD-BE9999FB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984" y="1602642"/>
            <a:ext cx="32131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D08EE-7EA4-B246-A290-3C9DD3D5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61" y="3087774"/>
            <a:ext cx="2311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E99161-1F79-6F47-BAEB-47B51F359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15" y="3883795"/>
            <a:ext cx="21209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2B54A-6C1B-BD40-9A0B-C216090C3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615" y="5092391"/>
            <a:ext cx="213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0AA2F-8D0C-6E44-B463-4C62E025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1" y="1101096"/>
            <a:ext cx="81788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32" y="775358"/>
            <a:ext cx="1666875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4382B3-BA8D-9945-9137-37EB286ED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51" y="1309853"/>
            <a:ext cx="2281479" cy="1335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C3B0D-FE2A-3046-9E95-2D07E87E8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370" y="3240708"/>
            <a:ext cx="1930400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D433E8-EFC9-7543-A9A9-7C60727FB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600" y="1539247"/>
            <a:ext cx="1066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B95F2-95D5-4046-A6AE-8FF42B54A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268" y="2565400"/>
            <a:ext cx="21336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29B8C-B2A2-DB40-B41D-5EED16C45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410" y="4840262"/>
            <a:ext cx="2171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7C964-044E-5344-8657-978D5F455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6781" y="5716562"/>
            <a:ext cx="212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5DB64-3EB2-DB4A-BBF6-B66D36A6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2" y="1019894"/>
            <a:ext cx="83312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10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63" y="837774"/>
            <a:ext cx="1666875" cy="1666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21947C-E394-1B4A-87CD-CD791A9A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002" y="1219200"/>
            <a:ext cx="2352261" cy="137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A9862-F2C2-3F4A-A5DA-AA6FEFA96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331" y="3291604"/>
            <a:ext cx="1185241" cy="108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5A447-2AA1-8949-91AF-41E31D8C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776" y="1469304"/>
            <a:ext cx="107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8E2B8-76F8-6C41-96BE-B5467F0DF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057" y="2485168"/>
            <a:ext cx="3860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312AA-B036-C143-9E21-778A211C6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7175" y="4824628"/>
            <a:ext cx="21336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D76FF-6235-9B46-9C3C-54AAE994D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2463" y="5660409"/>
            <a:ext cx="213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3B112-EBD6-454E-9A56-C42C0BCB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2" y="1088140"/>
            <a:ext cx="8343900" cy="5359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4" r="20812" b="-13685"/>
          <a:stretch/>
        </p:blipFill>
        <p:spPr>
          <a:xfrm rot="16200000">
            <a:off x="5415982" y="887292"/>
            <a:ext cx="850095" cy="11585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60" y="897139"/>
            <a:ext cx="964257" cy="964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5878E-C9BF-9047-B5B2-1A8EA25CF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60" y="1762640"/>
            <a:ext cx="2451100" cy="224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0E72FB-D7D2-2A43-9570-5D0B8CB5F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668" y="3894695"/>
            <a:ext cx="2307564" cy="2426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1EEFA-D5F3-6648-B44C-00BB4FF809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213" y="1076738"/>
            <a:ext cx="21717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EEE6D-7AD9-664B-B3FC-8BE638C0B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413" y="2735170"/>
            <a:ext cx="17399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1BF11-6BD8-0443-9FF6-03C451055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4483" y="3646299"/>
            <a:ext cx="40894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FA93E-DF7C-8842-B5B5-2C7724E3B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1748" y="5583940"/>
            <a:ext cx="1397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6F4AE-0000-A644-917C-83216F72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50028"/>
            <a:ext cx="8750300" cy="558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2" r="40350" b="4306"/>
          <a:stretch/>
        </p:blipFill>
        <p:spPr>
          <a:xfrm rot="5400000">
            <a:off x="5296942" y="955546"/>
            <a:ext cx="1160159" cy="14140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00" y="786462"/>
            <a:ext cx="1666875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C7D1D-71F1-DD48-9A58-4005E4ACD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666" y="2150222"/>
            <a:ext cx="2778907" cy="2603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2B094-CDAB-8B4B-9CE9-6C513F396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135" y="1050028"/>
            <a:ext cx="19177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B7660-B7A2-F942-BB21-7F01E0CE1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404" y="2529780"/>
            <a:ext cx="1828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69EE0-4031-2646-B008-7A50750F2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7552" y="4462846"/>
            <a:ext cx="22987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33F1F-2E24-E640-8267-9A39F245B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650" y="5422013"/>
            <a:ext cx="2298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C9C533-2B5D-E04E-B932-958B2F51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2" y="1059259"/>
            <a:ext cx="7848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4" t="1" b="961"/>
          <a:stretch/>
        </p:blipFill>
        <p:spPr>
          <a:xfrm rot="15994721">
            <a:off x="5267954" y="1002868"/>
            <a:ext cx="908744" cy="1079951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:a16="http://schemas.microsoft.com/office/drawing/2014/main" id="{DC269A75-A55C-4790-A939-9C89CCA84410}"/>
              </a:ext>
            </a:extLst>
          </p:cNvPr>
          <p:cNvSpPr/>
          <p:nvPr/>
        </p:nvSpPr>
        <p:spPr>
          <a:xfrm>
            <a:off x="8197739" y="911195"/>
            <a:ext cx="1365638" cy="666578"/>
          </a:xfrm>
          <a:prstGeom prst="cube">
            <a:avLst>
              <a:gd name="adj" fmla="val 306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1C71A-67B2-174D-9B99-D12AEF3F0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057" y="2053015"/>
            <a:ext cx="2867592" cy="2629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64333-8CD8-1A40-ADF5-693081D8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057" y="1028254"/>
            <a:ext cx="29337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F16269-B367-8D4E-BCB2-B1274B62F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721" y="3034836"/>
            <a:ext cx="29337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AF8E9-FA7F-5640-9940-86F089FB8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157" y="4472841"/>
            <a:ext cx="2768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C874A-B610-FF4F-B4F2-195D7A9F33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896" y="5440759"/>
            <a:ext cx="2768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4AE7E-B526-B543-8A9B-CC4E3A90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5" y="1154260"/>
            <a:ext cx="78486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589" b="-14831"/>
          <a:stretch/>
        </p:blipFill>
        <p:spPr>
          <a:xfrm>
            <a:off x="2540883" y="1722117"/>
            <a:ext cx="3122661" cy="812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31" y="885839"/>
            <a:ext cx="1685925" cy="2038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9F81E3-33CD-9D4B-9148-5B70FC82B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286" y="2621729"/>
            <a:ext cx="2835304" cy="2624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D918FE-1FE5-4845-844E-0DB481574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91" y="1722117"/>
            <a:ext cx="37211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311A5-0EF2-574F-99B0-B66AE7698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00" y="3814422"/>
            <a:ext cx="37211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B0DB0-14B3-FD4A-B261-7BF24993A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822" y="4879190"/>
            <a:ext cx="37211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FCA30-F90B-4F4A-9BDA-6FDA0809D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3544" y="5726260"/>
            <a:ext cx="2133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F7D49-7B89-AB41-8E8A-19FD1A4B54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0177" y="2281579"/>
            <a:ext cx="5842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F64752-BD3D-9342-AD1E-FAED0ECBC0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4480" y="2302554"/>
            <a:ext cx="5842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079063-CB07-B644-AFEF-F2B2CB440C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9622" y="2281579"/>
            <a:ext cx="584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294DA-7D21-994A-903C-58A71330E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4" y="1140279"/>
            <a:ext cx="8178800" cy="558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9FD7C5-F957-FB41-BDBD-8F8F1850B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26"/>
          <a:stretch/>
        </p:blipFill>
        <p:spPr>
          <a:xfrm>
            <a:off x="5659425" y="1322773"/>
            <a:ext cx="3011052" cy="14327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34" y="775193"/>
            <a:ext cx="1190505" cy="1190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C1743D-EB43-8B4F-AD74-F44B6FC33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425" y="3049977"/>
            <a:ext cx="2452169" cy="25785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68D00-8EEE-F44A-B7F7-F6354A21C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791" y="1128709"/>
            <a:ext cx="6604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858D4-8B7C-CA4A-B90A-B44548D67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964" y="2079989"/>
            <a:ext cx="21463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A98BB-DF31-CF4C-96F2-5BA5DC900D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332" y="3587547"/>
            <a:ext cx="2959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14870-B1E5-274F-A7C6-CC165814E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8920" y="5514197"/>
            <a:ext cx="212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7FAA3-8E1B-9048-80D4-C6BF533A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0" y="1092437"/>
            <a:ext cx="8178800" cy="5651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204306" y="1859454"/>
            <a:ext cx="1612226" cy="7322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1131" y="2090058"/>
            <a:ext cx="261258" cy="174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209109" y="2090058"/>
            <a:ext cx="291737" cy="19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t="38488" r="28341" b="-6961"/>
          <a:stretch/>
        </p:blipFill>
        <p:spPr>
          <a:xfrm rot="20003403">
            <a:off x="4752279" y="2483795"/>
            <a:ext cx="1691755" cy="96411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329567" y="886440"/>
            <a:ext cx="1159106" cy="867092"/>
            <a:chOff x="6952218" y="1305761"/>
            <a:chExt cx="1891665" cy="1315575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0369C975-F09F-40B8-AD95-2B09A2365F9D}"/>
                </a:ext>
              </a:extLst>
            </p:cNvPr>
            <p:cNvSpPr/>
            <p:nvPr/>
          </p:nvSpPr>
          <p:spPr>
            <a:xfrm>
              <a:off x="6952218" y="1377761"/>
              <a:ext cx="1891665" cy="1171575"/>
            </a:xfrm>
            <a:prstGeom prst="parallelogram">
              <a:avLst>
                <a:gd name="adj" fmla="val 445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138484" y="1954199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510084" y="1979757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032039" y="130576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30297" y="2477336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F912FA5-3A4F-A64F-B0A4-A102E0077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03" y="1059201"/>
            <a:ext cx="31877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8637D-94F6-984C-ABAB-CCDA95D25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852" y="2532930"/>
            <a:ext cx="2311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A60D7-6ED0-C449-904C-D4B28FE73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421" y="3568509"/>
            <a:ext cx="1676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DE518B-A9EC-3443-B7F2-3CE77E3BB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383" y="4175928"/>
            <a:ext cx="7086600" cy="135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DA42F2-6724-7E43-B891-9D0447759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474" y="5534527"/>
            <a:ext cx="1676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6B023-49F5-524F-BCC5-171E3029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12" y="1114076"/>
            <a:ext cx="8902700" cy="566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977187" y="2051010"/>
            <a:ext cx="2247714" cy="407879"/>
          </a:xfrm>
          <a:custGeom>
            <a:avLst/>
            <a:gdLst>
              <a:gd name="connsiteX0" fmla="*/ 0 w 2101410"/>
              <a:gd name="connsiteY0" fmla="*/ 590759 h 590759"/>
              <a:gd name="connsiteX1" fmla="*/ 0 w 2101410"/>
              <a:gd name="connsiteY1" fmla="*/ 0 h 590759"/>
              <a:gd name="connsiteX2" fmla="*/ 2101410 w 2101410"/>
              <a:gd name="connsiteY2" fmla="*/ 590759 h 590759"/>
              <a:gd name="connsiteX3" fmla="*/ 0 w 2101410"/>
              <a:gd name="connsiteY3" fmla="*/ 590759 h 590759"/>
              <a:gd name="connsiteX0" fmla="*/ 0 w 2101410"/>
              <a:gd name="connsiteY0" fmla="*/ 420071 h 420071"/>
              <a:gd name="connsiteX1" fmla="*/ 109728 w 2101410"/>
              <a:gd name="connsiteY1" fmla="*/ 0 h 420071"/>
              <a:gd name="connsiteX2" fmla="*/ 2101410 w 2101410"/>
              <a:gd name="connsiteY2" fmla="*/ 420071 h 420071"/>
              <a:gd name="connsiteX3" fmla="*/ 0 w 2101410"/>
              <a:gd name="connsiteY3" fmla="*/ 420071 h 420071"/>
              <a:gd name="connsiteX0" fmla="*/ 146304 w 2247714"/>
              <a:gd name="connsiteY0" fmla="*/ 407879 h 407879"/>
              <a:gd name="connsiteX1" fmla="*/ 0 w 2247714"/>
              <a:gd name="connsiteY1" fmla="*/ 0 h 407879"/>
              <a:gd name="connsiteX2" fmla="*/ 2247714 w 2247714"/>
              <a:gd name="connsiteY2" fmla="*/ 407879 h 407879"/>
              <a:gd name="connsiteX3" fmla="*/ 146304 w 2247714"/>
              <a:gd name="connsiteY3" fmla="*/ 407879 h 40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714" h="407879">
                <a:moveTo>
                  <a:pt x="146304" y="407879"/>
                </a:moveTo>
                <a:lnTo>
                  <a:pt x="0" y="0"/>
                </a:lnTo>
                <a:lnTo>
                  <a:pt x="2247714" y="407879"/>
                </a:lnTo>
                <a:lnTo>
                  <a:pt x="146304" y="40787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r="39005" b="3546"/>
          <a:stretch/>
        </p:blipFill>
        <p:spPr>
          <a:xfrm flipH="1">
            <a:off x="5507584" y="2372617"/>
            <a:ext cx="1070813" cy="1079302"/>
          </a:xfrm>
          <a:prstGeom prst="rect">
            <a:avLst/>
          </a:prstGeom>
        </p:spPr>
      </p:pic>
      <p:sp>
        <p:nvSpPr>
          <p:cNvPr id="34" name="Pentagon 12">
            <a:extLst>
              <a:ext uri="{FF2B5EF4-FFF2-40B4-BE49-F238E27FC236}">
                <a16:creationId xmlns:a16="http://schemas.microsoft.com/office/drawing/2014/main" id="{9AD9FD97-B165-4042-82DA-9CC685052682}"/>
              </a:ext>
            </a:extLst>
          </p:cNvPr>
          <p:cNvSpPr/>
          <p:nvPr/>
        </p:nvSpPr>
        <p:spPr>
          <a:xfrm>
            <a:off x="8560138" y="871960"/>
            <a:ext cx="960120" cy="914400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17B43-54EB-B94D-9058-61119E4A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47" y="1102722"/>
            <a:ext cx="31877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76B7BE-F0F1-0145-9F8E-E8CC2F097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694" y="2556048"/>
            <a:ext cx="3200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438A1-7898-2741-AA40-AC97C4515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279" y="3570810"/>
            <a:ext cx="31877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900A7-0495-DA43-B062-DBE984B61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901" y="5452882"/>
            <a:ext cx="32004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33A741-5AB1-7243-8E30-CB00174EA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294" y="4189336"/>
            <a:ext cx="7086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F6317-81E0-B140-A27E-84FD0D9C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4" y="1083572"/>
            <a:ext cx="8178800" cy="5283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0" name="Trapezoid 19"/>
          <p:cNvSpPr/>
          <p:nvPr/>
        </p:nvSpPr>
        <p:spPr>
          <a:xfrm>
            <a:off x="2034647" y="1883337"/>
            <a:ext cx="1676781" cy="664226"/>
          </a:xfrm>
          <a:prstGeom prst="trapezoid">
            <a:avLst>
              <a:gd name="adj" fmla="val 497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631BC9-BFD6-EF40-8388-DC50FF9F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5080585" y="2151965"/>
            <a:ext cx="1329551" cy="1491254"/>
          </a:xfrm>
          <a:prstGeom prst="rect">
            <a:avLst/>
          </a:prstGeom>
        </p:spPr>
      </p:pic>
      <p:sp>
        <p:nvSpPr>
          <p:cNvPr id="25" name="Heptagon 24">
            <a:extLst>
              <a:ext uri="{FF2B5EF4-FFF2-40B4-BE49-F238E27FC236}">
                <a16:creationId xmlns:a16="http://schemas.microsoft.com/office/drawing/2014/main" id="{EB17CA4C-EB2A-4F42-B28A-4E415AFCE6D2}"/>
              </a:ext>
            </a:extLst>
          </p:cNvPr>
          <p:cNvSpPr/>
          <p:nvPr/>
        </p:nvSpPr>
        <p:spPr>
          <a:xfrm>
            <a:off x="8451669" y="968937"/>
            <a:ext cx="914400" cy="914400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Half-frame 13">
            <a:extLst>
              <a:ext uri="{FF2B5EF4-FFF2-40B4-BE49-F238E27FC236}">
                <a16:creationId xmlns:a16="http://schemas.microsoft.com/office/drawing/2014/main" id="{4D0C8D1B-6D9C-8C40-A4E3-8902DB90D69F}"/>
              </a:ext>
            </a:extLst>
          </p:cNvPr>
          <p:cNvSpPr/>
          <p:nvPr/>
        </p:nvSpPr>
        <p:spPr>
          <a:xfrm rot="18796075">
            <a:off x="2839277" y="1852808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Half-frame 14">
            <a:extLst>
              <a:ext uri="{FF2B5EF4-FFF2-40B4-BE49-F238E27FC236}">
                <a16:creationId xmlns:a16="http://schemas.microsoft.com/office/drawing/2014/main" id="{B49083BB-1666-9F44-B86E-E9696FF00A1B}"/>
              </a:ext>
            </a:extLst>
          </p:cNvPr>
          <p:cNvSpPr/>
          <p:nvPr/>
        </p:nvSpPr>
        <p:spPr>
          <a:xfrm rot="18796075">
            <a:off x="2847297" y="2507930"/>
            <a:ext cx="81988" cy="81988"/>
          </a:xfrm>
          <a:prstGeom prst="halfFrame">
            <a:avLst>
              <a:gd name="adj1" fmla="val 4958"/>
              <a:gd name="adj2" fmla="val 495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D141E-99CC-5347-9D75-28AB458BC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70" y="1042740"/>
            <a:ext cx="3187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7922E-5E7E-1849-9FF9-66B662A0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095" y="2490976"/>
            <a:ext cx="31877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373D26-2A36-1D47-A13E-CE7C8536D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810" y="3814979"/>
            <a:ext cx="2552700" cy="92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94FB60-5E3C-BF4D-83CC-72DF21879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210" y="5165577"/>
            <a:ext cx="2133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BAE61-B1B0-A940-8416-58A8D7E51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24" y="4234405"/>
            <a:ext cx="5765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AB2F8A-6CBC-4018-A649-EE0F7DB40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6524E-1CC8-4503-8048-1EF292BC88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580257-8585-4A9B-A82C-3DD8D19E81E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4921e149-a19a-41e8-bd6b-88f26a43303e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23692</TotalTime>
  <Words>120</Words>
  <Application>Microsoft Office PowerPoint</Application>
  <PresentationFormat>A4 Paper (210x297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257</cp:revision>
  <dcterms:created xsi:type="dcterms:W3CDTF">2019-10-15T10:24:11Z</dcterms:created>
  <dcterms:modified xsi:type="dcterms:W3CDTF">2020-07-09T11:00:25Z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